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 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deel van de tekst samenvatten.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2661" r="11833" b="3713"/>
          <a:stretch/>
        </p:blipFill>
        <p:spPr>
          <a:xfrm>
            <a:off x="9853764" y="1990727"/>
            <a:ext cx="1641562" cy="1999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400" y="1990726"/>
            <a:ext cx="1658064" cy="19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4" y="1449388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2661" r="11833" b="3713"/>
          <a:stretch/>
        </p:blipFill>
        <p:spPr>
          <a:xfrm>
            <a:off x="9965160" y="1990726"/>
            <a:ext cx="1530840" cy="18649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034" y="1990727"/>
            <a:ext cx="1546459" cy="18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301697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72 en de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Oefenen woordrijtjes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Stillezen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609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540" y="292491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720" y="1432485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720" y="3113617"/>
            <a:ext cx="491660" cy="466765"/>
          </a:xfrm>
          <a:prstGeom prst="rect">
            <a:avLst/>
          </a:prstGeom>
        </p:spPr>
      </p:pic>
      <p:sp>
        <p:nvSpPr>
          <p:cNvPr id="13" name="Tekstvak 9"/>
          <p:cNvSpPr txBox="1"/>
          <p:nvPr/>
        </p:nvSpPr>
        <p:spPr>
          <a:xfrm>
            <a:off x="695325" y="819401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4"/>
          <p:cNvSpPr txBox="1"/>
          <p:nvPr/>
        </p:nvSpPr>
        <p:spPr>
          <a:xfrm>
            <a:off x="5016675" y="5111253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wat er op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		vermissingsposter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moet komen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 staan.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009" y="2322662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poster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met hierop kenmerken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Sjoerd en maak gebruik van bijvoeglijke           naamwoorden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2661" r="11833" b="3713"/>
          <a:stretch/>
        </p:blipFill>
        <p:spPr>
          <a:xfrm>
            <a:off x="9965160" y="2274003"/>
            <a:ext cx="1531515" cy="1865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001" y="2274003"/>
            <a:ext cx="1546911" cy="18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10" name="Tekstvak 14"/>
          <p:cNvSpPr txBox="1"/>
          <p:nvPr/>
        </p:nvSpPr>
        <p:spPr>
          <a:xfrm>
            <a:off x="696000" y="1308160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Luister naar de uitleg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	Taken verdelen 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teamafspraken maken.</a:t>
            </a:r>
          </a:p>
        </p:txBody>
      </p:sp>
      <p:sp>
        <p:nvSpPr>
          <p:cNvPr id="14" name="Tekstvak 16"/>
          <p:cNvSpPr txBox="1"/>
          <p:nvPr/>
        </p:nvSpPr>
        <p:spPr>
          <a:xfrm>
            <a:off x="696000" y="85062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191" y="3031709"/>
            <a:ext cx="1799061" cy="2541430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186000" y="1308159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fvinklijst les 10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les 10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Kladversie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Netversie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poster +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15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 Woordrijtjes oefenen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613" y="2195260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613" y="3450247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613" y="457980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242" y="1766715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schijn van kans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toekomstige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nagemaakt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musical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gebit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kikkerdril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toonbank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schor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ontvangst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10. beëindigt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voorgevoel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zending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477" y="3943023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32534" y="1473402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42 t/m 49 + memo’s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2534" y="87546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2348735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760" y="4450340"/>
            <a:ext cx="2832100" cy="1852604"/>
          </a:xfrm>
          <a:prstGeom prst="rect">
            <a:avLst/>
          </a:prstGeom>
        </p:spPr>
      </p:pic>
      <p:sp>
        <p:nvSpPr>
          <p:cNvPr id="11" name="Tekstvak 12"/>
          <p:cNvSpPr txBox="1"/>
          <p:nvPr/>
        </p:nvSpPr>
        <p:spPr>
          <a:xfrm>
            <a:off x="632534" y="4145128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48 t/m 49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2" y="503149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amenwerkvaardigheid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979" y="2746914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2661" r="11833" b="3713"/>
          <a:stretch/>
        </p:blipFill>
        <p:spPr>
          <a:xfrm>
            <a:off x="9887578" y="1990726"/>
            <a:ext cx="1608422" cy="19594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115" y="1989996"/>
            <a:ext cx="1626845" cy="19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136313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 t/m 57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6000" y="908050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team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 aan je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048969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 en 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56 en 57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Samenvatten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 t/m 57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250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8" y="441960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2687636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286" y="465904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4" y="1449388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 (kopieerblad)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93168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562" y="3888048"/>
            <a:ext cx="2918786" cy="19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2661" r="11833" b="3713"/>
          <a:stretch/>
        </p:blipFill>
        <p:spPr>
          <a:xfrm>
            <a:off x="9797143" y="1990726"/>
            <a:ext cx="1698182" cy="20688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246" y="1990726"/>
            <a:ext cx="1727330" cy="20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team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5999" y="2136313"/>
            <a:ext cx="658786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58 t/m 65 en plak memo’s.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58786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 aan je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016557"/>
            <a:ext cx="66024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 en 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64 t/m 65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bladzijde 58 t/m 65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557" y="513974"/>
            <a:ext cx="1148443" cy="16223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6" y="4455718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176" y="2708150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176" y="4636196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2373</TotalTime>
  <Words>849</Words>
  <Application>Microsoft Office PowerPoint</Application>
  <PresentationFormat>Widescreen</PresentationFormat>
  <Paragraphs>228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168</cp:revision>
  <dcterms:created xsi:type="dcterms:W3CDTF">2017-07-26T14:05:48Z</dcterms:created>
  <dcterms:modified xsi:type="dcterms:W3CDTF">2022-08-03T12:17:00Z</dcterms:modified>
</cp:coreProperties>
</file>